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</p:sldIdLst>
  <p:sldSz cx="18288000" cy="10287000"/>
  <p:notesSz cx="6858000" cy="9144000"/>
  <p:embeddedFontLst>
    <p:embeddedFont>
      <p:font typeface="Peace Sans" charset="1" panose="020005050400000200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Garet" charset="1" panose="00000000000000000000"/>
      <p:regular r:id="rId11"/>
    </p:embeddedFont>
    <p:embeddedFont>
      <p:font typeface="Garet Bold" charset="1" panose="00000000000000000000"/>
      <p:regular r:id="rId12"/>
    </p:embeddedFont>
    <p:embeddedFont>
      <p:font typeface="Garet Italics" charset="1" panose="00000000000000000000"/>
      <p:regular r:id="rId13"/>
    </p:embeddedFont>
    <p:embeddedFont>
      <p:font typeface="Garet Bold Italics" charset="1" panose="00000000000000000000"/>
      <p:regular r:id="rId14"/>
    </p:embeddedFont>
    <p:embeddedFont>
      <p:font typeface="Garet Light" charset="1" panose="00000000000000000000"/>
      <p:regular r:id="rId15"/>
    </p:embeddedFont>
    <p:embeddedFont>
      <p:font typeface="Garet Ultra-Bold" charset="1" panose="00000000000000000000"/>
      <p:regular r:id="rId16"/>
    </p:embeddedFont>
    <p:embeddedFont>
      <p:font typeface="Garet Ultra-Bold Italics" charset="1" panose="00000000000000000000"/>
      <p:regular r:id="rId17"/>
    </p:embeddedFont>
    <p:embeddedFont>
      <p:font typeface="Garet Heavy" charset="1" panose="00000000000000000000"/>
      <p:regular r:id="rId18"/>
    </p:embeddedFont>
    <p:embeddedFont>
      <p:font typeface="Garet Heavy Italics" charset="1" panose="00000000000000000000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  <p:embeddedFont>
      <p:font typeface="Open Sans Italics" charset="1" panose="020B0606030504020204"/>
      <p:regular r:id="rId22"/>
    </p:embeddedFont>
    <p:embeddedFont>
      <p:font typeface="Open Sans Bold Italics" charset="1" panose="020B0806030504020204"/>
      <p:regular r:id="rId23"/>
    </p:embeddedFont>
    <p:embeddedFont>
      <p:font typeface="Open Sans Light" charset="1" panose="020B0306030504020204"/>
      <p:regular r:id="rId24"/>
    </p:embeddedFont>
    <p:embeddedFont>
      <p:font typeface="Open Sans Light Italics" charset="1" panose="020B0306030504020204"/>
      <p:regular r:id="rId25"/>
    </p:embeddedFont>
    <p:embeddedFont>
      <p:font typeface="Open Sans Ultra-Bold" charset="1" panose="00000000000000000000"/>
      <p:regular r:id="rId26"/>
    </p:embeddedFont>
    <p:embeddedFont>
      <p:font typeface="Open Sans Ultra-Bold Italics" charset="1" panose="00000000000000000000"/>
      <p:regular r:id="rId27"/>
    </p:embeddedFont>
    <p:embeddedFont>
      <p:font typeface="Aristotelica Pro" charset="1" panose="00000500000000000000"/>
      <p:regular r:id="rId28"/>
    </p:embeddedFont>
    <p:embeddedFont>
      <p:font typeface="Aristotelica Pro Bold" charset="1" panose="00000800000000000000"/>
      <p:regular r:id="rId29"/>
    </p:embeddedFont>
    <p:embeddedFont>
      <p:font typeface="Aristotelica Pro Thin" charset="1" panose="00000300000000000000"/>
      <p:regular r:id="rId30"/>
    </p:embeddedFont>
    <p:embeddedFont>
      <p:font typeface="Aristotelica Pro Extra-Light" charset="1" panose="00000400000000000000"/>
      <p:regular r:id="rId31"/>
    </p:embeddedFont>
    <p:embeddedFont>
      <p:font typeface="Aristotelica Pro Light" charset="1" panose="00000400000000000000"/>
      <p:regular r:id="rId32"/>
    </p:embeddedFont>
    <p:embeddedFont>
      <p:font typeface="Aristotelica Pro Semi-Bold" charset="1" panose="00000600000000000000"/>
      <p:regular r:id="rId33"/>
    </p:embeddedFont>
    <p:embeddedFont>
      <p:font typeface="Aristotelica Pro Heavy" charset="1" panose="00000A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35.png" Type="http://schemas.openxmlformats.org/officeDocument/2006/relationships/image"/><Relationship Id="rId14" Target="../media/image36.png" Type="http://schemas.openxmlformats.org/officeDocument/2006/relationships/image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8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2078" y="739623"/>
            <a:ext cx="16423843" cy="8807753"/>
            <a:chOff x="0" y="0"/>
            <a:chExt cx="784804" cy="4208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4804" cy="420873"/>
            </a:xfrm>
            <a:custGeom>
              <a:avLst/>
              <a:gdLst/>
              <a:ahLst/>
              <a:cxnLst/>
              <a:rect r="r" b="b" t="t" l="l"/>
              <a:pathLst>
                <a:path h="420873" w="784804">
                  <a:moveTo>
                    <a:pt x="32997" y="0"/>
                  </a:moveTo>
                  <a:lnTo>
                    <a:pt x="751807" y="0"/>
                  </a:lnTo>
                  <a:cubicBezTo>
                    <a:pt x="760558" y="0"/>
                    <a:pt x="768951" y="3476"/>
                    <a:pt x="775139" y="9665"/>
                  </a:cubicBezTo>
                  <a:cubicBezTo>
                    <a:pt x="781328" y="15853"/>
                    <a:pt x="784804" y="24246"/>
                    <a:pt x="784804" y="32997"/>
                  </a:cubicBezTo>
                  <a:lnTo>
                    <a:pt x="784804" y="387877"/>
                  </a:lnTo>
                  <a:cubicBezTo>
                    <a:pt x="784804" y="396628"/>
                    <a:pt x="781328" y="405021"/>
                    <a:pt x="775139" y="411209"/>
                  </a:cubicBezTo>
                  <a:cubicBezTo>
                    <a:pt x="768951" y="417397"/>
                    <a:pt x="760558" y="420873"/>
                    <a:pt x="751807" y="420873"/>
                  </a:cubicBezTo>
                  <a:lnTo>
                    <a:pt x="32997" y="420873"/>
                  </a:lnTo>
                  <a:cubicBezTo>
                    <a:pt x="24246" y="420873"/>
                    <a:pt x="15853" y="417397"/>
                    <a:pt x="9665" y="411209"/>
                  </a:cubicBezTo>
                  <a:cubicBezTo>
                    <a:pt x="3476" y="405021"/>
                    <a:pt x="0" y="396628"/>
                    <a:pt x="0" y="387877"/>
                  </a:cubicBezTo>
                  <a:lnTo>
                    <a:pt x="0" y="32997"/>
                  </a:lnTo>
                  <a:cubicBezTo>
                    <a:pt x="0" y="24246"/>
                    <a:pt x="3476" y="15853"/>
                    <a:pt x="9665" y="9665"/>
                  </a:cubicBezTo>
                  <a:cubicBezTo>
                    <a:pt x="15853" y="3476"/>
                    <a:pt x="24246" y="0"/>
                    <a:pt x="32997" y="0"/>
                  </a:cubicBezTo>
                  <a:close/>
                </a:path>
              </a:pathLst>
            </a:custGeom>
            <a:solidFill>
              <a:srgbClr val="FEFDF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784804" cy="478023"/>
            </a:xfrm>
            <a:prstGeom prst="rect">
              <a:avLst/>
            </a:prstGeom>
          </p:spPr>
          <p:txBody>
            <a:bodyPr anchor="ctr" rtlCol="false" tIns="71180" lIns="71180" bIns="71180" rIns="71180"/>
            <a:lstStyle/>
            <a:p>
              <a:pPr algn="ctr">
                <a:lnSpc>
                  <a:spcPts val="353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676930">
            <a:off x="-257578" y="7744526"/>
            <a:ext cx="3433370" cy="2465784"/>
          </a:xfrm>
          <a:custGeom>
            <a:avLst/>
            <a:gdLst/>
            <a:ahLst/>
            <a:cxnLst/>
            <a:rect r="r" b="b" t="t" l="l"/>
            <a:pathLst>
              <a:path h="2465784" w="3433370">
                <a:moveTo>
                  <a:pt x="0" y="0"/>
                </a:moveTo>
                <a:lnTo>
                  <a:pt x="3433370" y="0"/>
                </a:lnTo>
                <a:lnTo>
                  <a:pt x="3433370" y="2465784"/>
                </a:lnTo>
                <a:lnTo>
                  <a:pt x="0" y="2465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81096">
            <a:off x="16572911" y="7622852"/>
            <a:ext cx="3430179" cy="2794036"/>
          </a:xfrm>
          <a:custGeom>
            <a:avLst/>
            <a:gdLst/>
            <a:ahLst/>
            <a:cxnLst/>
            <a:rect r="r" b="b" t="t" l="l"/>
            <a:pathLst>
              <a:path h="2794036" w="3430179">
                <a:moveTo>
                  <a:pt x="0" y="0"/>
                </a:moveTo>
                <a:lnTo>
                  <a:pt x="3430178" y="0"/>
                </a:lnTo>
                <a:lnTo>
                  <a:pt x="3430178" y="2794036"/>
                </a:lnTo>
                <a:lnTo>
                  <a:pt x="0" y="2794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86506">
            <a:off x="281884" y="-336622"/>
            <a:ext cx="2928808" cy="2822306"/>
          </a:xfrm>
          <a:custGeom>
            <a:avLst/>
            <a:gdLst/>
            <a:ahLst/>
            <a:cxnLst/>
            <a:rect r="r" b="b" t="t" l="l"/>
            <a:pathLst>
              <a:path h="2822306" w="2928808">
                <a:moveTo>
                  <a:pt x="0" y="0"/>
                </a:moveTo>
                <a:lnTo>
                  <a:pt x="2928807" y="0"/>
                </a:lnTo>
                <a:lnTo>
                  <a:pt x="2928807" y="2822306"/>
                </a:lnTo>
                <a:lnTo>
                  <a:pt x="0" y="28223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692644">
            <a:off x="15462964" y="-342229"/>
            <a:ext cx="2859515" cy="2833519"/>
          </a:xfrm>
          <a:custGeom>
            <a:avLst/>
            <a:gdLst/>
            <a:ahLst/>
            <a:cxnLst/>
            <a:rect r="r" b="b" t="t" l="l"/>
            <a:pathLst>
              <a:path h="2833519" w="2859515">
                <a:moveTo>
                  <a:pt x="0" y="0"/>
                </a:moveTo>
                <a:lnTo>
                  <a:pt x="2859515" y="0"/>
                </a:lnTo>
                <a:lnTo>
                  <a:pt x="2859515" y="2833520"/>
                </a:lnTo>
                <a:lnTo>
                  <a:pt x="0" y="28335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956475">
            <a:off x="16684497" y="5514192"/>
            <a:ext cx="822153" cy="1808737"/>
          </a:xfrm>
          <a:custGeom>
            <a:avLst/>
            <a:gdLst/>
            <a:ahLst/>
            <a:cxnLst/>
            <a:rect r="r" b="b" t="t" l="l"/>
            <a:pathLst>
              <a:path h="1808737" w="822153">
                <a:moveTo>
                  <a:pt x="0" y="0"/>
                </a:moveTo>
                <a:lnTo>
                  <a:pt x="822153" y="0"/>
                </a:lnTo>
                <a:lnTo>
                  <a:pt x="822153" y="1808738"/>
                </a:lnTo>
                <a:lnTo>
                  <a:pt x="0" y="18087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21850">
            <a:off x="107886" y="4420808"/>
            <a:ext cx="1973756" cy="1884040"/>
          </a:xfrm>
          <a:custGeom>
            <a:avLst/>
            <a:gdLst/>
            <a:ahLst/>
            <a:cxnLst/>
            <a:rect r="r" b="b" t="t" l="l"/>
            <a:pathLst>
              <a:path h="1884040" w="1973756">
                <a:moveTo>
                  <a:pt x="0" y="0"/>
                </a:moveTo>
                <a:lnTo>
                  <a:pt x="1973756" y="0"/>
                </a:lnTo>
                <a:lnTo>
                  <a:pt x="1973756" y="1884039"/>
                </a:lnTo>
                <a:lnTo>
                  <a:pt x="0" y="188403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664382" y="3055910"/>
            <a:ext cx="9050433" cy="4706688"/>
            <a:chOff x="0" y="0"/>
            <a:chExt cx="2383653" cy="12396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83653" cy="1239622"/>
            </a:xfrm>
            <a:custGeom>
              <a:avLst/>
              <a:gdLst/>
              <a:ahLst/>
              <a:cxnLst/>
              <a:rect r="r" b="b" t="t" l="l"/>
              <a:pathLst>
                <a:path h="1239622" w="2383653">
                  <a:moveTo>
                    <a:pt x="0" y="50800"/>
                  </a:moveTo>
                  <a:lnTo>
                    <a:pt x="1191827" y="0"/>
                  </a:lnTo>
                  <a:lnTo>
                    <a:pt x="2383653" y="50800"/>
                  </a:lnTo>
                  <a:lnTo>
                    <a:pt x="2383653" y="1188822"/>
                  </a:lnTo>
                  <a:lnTo>
                    <a:pt x="1191827" y="1239622"/>
                  </a:lnTo>
                  <a:lnTo>
                    <a:pt x="0" y="1188822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D7ED5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1750"/>
              <a:ext cx="2383653" cy="1245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3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98409" y="5875118"/>
            <a:ext cx="2323654" cy="882989"/>
          </a:xfrm>
          <a:custGeom>
            <a:avLst/>
            <a:gdLst/>
            <a:ahLst/>
            <a:cxnLst/>
            <a:rect r="r" b="b" t="t" l="l"/>
            <a:pathLst>
              <a:path h="882989" w="2323654">
                <a:moveTo>
                  <a:pt x="0" y="0"/>
                </a:moveTo>
                <a:lnTo>
                  <a:pt x="2323654" y="0"/>
                </a:lnTo>
                <a:lnTo>
                  <a:pt x="2323654" y="882988"/>
                </a:lnTo>
                <a:lnTo>
                  <a:pt x="0" y="88298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411281" y="3853268"/>
            <a:ext cx="1368584" cy="1502437"/>
          </a:xfrm>
          <a:custGeom>
            <a:avLst/>
            <a:gdLst/>
            <a:ahLst/>
            <a:cxnLst/>
            <a:rect r="r" b="b" t="t" l="l"/>
            <a:pathLst>
              <a:path h="1502437" w="1368584">
                <a:moveTo>
                  <a:pt x="0" y="0"/>
                </a:moveTo>
                <a:lnTo>
                  <a:pt x="1368584" y="0"/>
                </a:lnTo>
                <a:lnTo>
                  <a:pt x="1368584" y="1502438"/>
                </a:lnTo>
                <a:lnTo>
                  <a:pt x="0" y="150243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485530" y="1378634"/>
            <a:ext cx="842890" cy="842890"/>
          </a:xfrm>
          <a:custGeom>
            <a:avLst/>
            <a:gdLst/>
            <a:ahLst/>
            <a:cxnLst/>
            <a:rect r="r" b="b" t="t" l="l"/>
            <a:pathLst>
              <a:path h="842890" w="842890">
                <a:moveTo>
                  <a:pt x="0" y="0"/>
                </a:moveTo>
                <a:lnTo>
                  <a:pt x="842890" y="0"/>
                </a:lnTo>
                <a:lnTo>
                  <a:pt x="842890" y="842890"/>
                </a:lnTo>
                <a:lnTo>
                  <a:pt x="0" y="8428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340812" y="269522"/>
            <a:ext cx="2910731" cy="2910731"/>
          </a:xfrm>
          <a:custGeom>
            <a:avLst/>
            <a:gdLst/>
            <a:ahLst/>
            <a:cxnLst/>
            <a:rect r="r" b="b" t="t" l="l"/>
            <a:pathLst>
              <a:path h="2910731" w="2910731">
                <a:moveTo>
                  <a:pt x="0" y="0"/>
                </a:moveTo>
                <a:lnTo>
                  <a:pt x="2910731" y="0"/>
                </a:lnTo>
                <a:lnTo>
                  <a:pt x="2910731" y="2910731"/>
                </a:lnTo>
                <a:lnTo>
                  <a:pt x="0" y="2910731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036457" y="1057072"/>
            <a:ext cx="1486015" cy="1486015"/>
          </a:xfrm>
          <a:custGeom>
            <a:avLst/>
            <a:gdLst/>
            <a:ahLst/>
            <a:cxnLst/>
            <a:rect r="r" b="b" t="t" l="l"/>
            <a:pathLst>
              <a:path h="1486015" w="1486015">
                <a:moveTo>
                  <a:pt x="0" y="0"/>
                </a:moveTo>
                <a:lnTo>
                  <a:pt x="1486014" y="0"/>
                </a:lnTo>
                <a:lnTo>
                  <a:pt x="1486014" y="1486014"/>
                </a:lnTo>
                <a:lnTo>
                  <a:pt x="0" y="148601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083305" y="3276754"/>
            <a:ext cx="10212588" cy="137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87"/>
              </a:lnSpc>
            </a:pPr>
            <a:r>
              <a:rPr lang="en-US" sz="8062">
                <a:solidFill>
                  <a:srgbClr val="BC316A"/>
                </a:solidFill>
                <a:latin typeface="Peace Sans"/>
              </a:rPr>
              <a:t>SOLIARTE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64382" y="4752163"/>
            <a:ext cx="9050433" cy="2680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>
                <a:solidFill>
                  <a:srgbClr val="BC316A"/>
                </a:solidFill>
                <a:latin typeface="Garet Bold"/>
              </a:rPr>
              <a:t>Una página donde podrás vender tu arte a los afectados por el incendio.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2078" y="739623"/>
            <a:ext cx="16423843" cy="8807753"/>
            <a:chOff x="0" y="0"/>
            <a:chExt cx="784804" cy="4208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4804" cy="420873"/>
            </a:xfrm>
            <a:custGeom>
              <a:avLst/>
              <a:gdLst/>
              <a:ahLst/>
              <a:cxnLst/>
              <a:rect r="r" b="b" t="t" l="l"/>
              <a:pathLst>
                <a:path h="420873" w="784804">
                  <a:moveTo>
                    <a:pt x="32997" y="0"/>
                  </a:moveTo>
                  <a:lnTo>
                    <a:pt x="751807" y="0"/>
                  </a:lnTo>
                  <a:cubicBezTo>
                    <a:pt x="760558" y="0"/>
                    <a:pt x="768951" y="3476"/>
                    <a:pt x="775139" y="9665"/>
                  </a:cubicBezTo>
                  <a:cubicBezTo>
                    <a:pt x="781328" y="15853"/>
                    <a:pt x="784804" y="24246"/>
                    <a:pt x="784804" y="32997"/>
                  </a:cubicBezTo>
                  <a:lnTo>
                    <a:pt x="784804" y="387877"/>
                  </a:lnTo>
                  <a:cubicBezTo>
                    <a:pt x="784804" y="396628"/>
                    <a:pt x="781328" y="405021"/>
                    <a:pt x="775139" y="411209"/>
                  </a:cubicBezTo>
                  <a:cubicBezTo>
                    <a:pt x="768951" y="417397"/>
                    <a:pt x="760558" y="420873"/>
                    <a:pt x="751807" y="420873"/>
                  </a:cubicBezTo>
                  <a:lnTo>
                    <a:pt x="32997" y="420873"/>
                  </a:lnTo>
                  <a:cubicBezTo>
                    <a:pt x="24246" y="420873"/>
                    <a:pt x="15853" y="417397"/>
                    <a:pt x="9665" y="411209"/>
                  </a:cubicBezTo>
                  <a:cubicBezTo>
                    <a:pt x="3476" y="405021"/>
                    <a:pt x="0" y="396628"/>
                    <a:pt x="0" y="387877"/>
                  </a:cubicBezTo>
                  <a:lnTo>
                    <a:pt x="0" y="32997"/>
                  </a:lnTo>
                  <a:cubicBezTo>
                    <a:pt x="0" y="24246"/>
                    <a:pt x="3476" y="15853"/>
                    <a:pt x="9665" y="9665"/>
                  </a:cubicBezTo>
                  <a:cubicBezTo>
                    <a:pt x="15853" y="3476"/>
                    <a:pt x="24246" y="0"/>
                    <a:pt x="32997" y="0"/>
                  </a:cubicBezTo>
                  <a:close/>
                </a:path>
              </a:pathLst>
            </a:custGeom>
            <a:solidFill>
              <a:srgbClr val="FEFDF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784804" cy="478023"/>
            </a:xfrm>
            <a:prstGeom prst="rect">
              <a:avLst/>
            </a:prstGeom>
          </p:spPr>
          <p:txBody>
            <a:bodyPr anchor="ctr" rtlCol="false" tIns="71180" lIns="71180" bIns="71180" rIns="71180"/>
            <a:lstStyle/>
            <a:p>
              <a:pPr algn="ctr">
                <a:lnSpc>
                  <a:spcPts val="353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036457" y="269522"/>
            <a:ext cx="6215087" cy="2910731"/>
            <a:chOff x="0" y="0"/>
            <a:chExt cx="8286782" cy="3880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265431" y="1478816"/>
              <a:ext cx="1123853" cy="1123853"/>
            </a:xfrm>
            <a:custGeom>
              <a:avLst/>
              <a:gdLst/>
              <a:ahLst/>
              <a:cxnLst/>
              <a:rect r="r" b="b" t="t" l="l"/>
              <a:pathLst>
                <a:path h="1123853" w="1123853">
                  <a:moveTo>
                    <a:pt x="0" y="0"/>
                  </a:moveTo>
                  <a:lnTo>
                    <a:pt x="1123853" y="0"/>
                  </a:lnTo>
                  <a:lnTo>
                    <a:pt x="1123853" y="1123853"/>
                  </a:lnTo>
                  <a:lnTo>
                    <a:pt x="0" y="1123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405807" y="0"/>
              <a:ext cx="3880975" cy="3880975"/>
            </a:xfrm>
            <a:custGeom>
              <a:avLst/>
              <a:gdLst/>
              <a:ahLst/>
              <a:cxnLst/>
              <a:rect r="r" b="b" t="t" l="l"/>
              <a:pathLst>
                <a:path h="3880975" w="3880975">
                  <a:moveTo>
                    <a:pt x="0" y="0"/>
                  </a:moveTo>
                  <a:lnTo>
                    <a:pt x="3880975" y="0"/>
                  </a:lnTo>
                  <a:lnTo>
                    <a:pt x="3880975" y="3880975"/>
                  </a:lnTo>
                  <a:lnTo>
                    <a:pt x="0" y="3880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0066"/>
              <a:ext cx="1981353" cy="1981353"/>
            </a:xfrm>
            <a:custGeom>
              <a:avLst/>
              <a:gdLst/>
              <a:ahLst/>
              <a:cxnLst/>
              <a:rect r="r" b="b" t="t" l="l"/>
              <a:pathLst>
                <a:path h="1981353" w="1981353">
                  <a:moveTo>
                    <a:pt x="0" y="0"/>
                  </a:moveTo>
                  <a:lnTo>
                    <a:pt x="1981353" y="0"/>
                  </a:lnTo>
                  <a:lnTo>
                    <a:pt x="1981353" y="1981352"/>
                  </a:lnTo>
                  <a:lnTo>
                    <a:pt x="0" y="1981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194988" y="4845470"/>
            <a:ext cx="1837827" cy="1837827"/>
          </a:xfrm>
          <a:custGeom>
            <a:avLst/>
            <a:gdLst/>
            <a:ahLst/>
            <a:cxnLst/>
            <a:rect r="r" b="b" t="t" l="l"/>
            <a:pathLst>
              <a:path h="1837827" w="1837827">
                <a:moveTo>
                  <a:pt x="0" y="0"/>
                </a:moveTo>
                <a:lnTo>
                  <a:pt x="1837827" y="0"/>
                </a:lnTo>
                <a:lnTo>
                  <a:pt x="1837827" y="1837827"/>
                </a:lnTo>
                <a:lnTo>
                  <a:pt x="0" y="1837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19079" y="6612174"/>
            <a:ext cx="2448077" cy="1330122"/>
          </a:xfrm>
          <a:custGeom>
            <a:avLst/>
            <a:gdLst/>
            <a:ahLst/>
            <a:cxnLst/>
            <a:rect r="r" b="b" t="t" l="l"/>
            <a:pathLst>
              <a:path h="1330122" w="2448077">
                <a:moveTo>
                  <a:pt x="0" y="0"/>
                </a:moveTo>
                <a:lnTo>
                  <a:pt x="2448077" y="0"/>
                </a:lnTo>
                <a:lnTo>
                  <a:pt x="2448077" y="1330122"/>
                </a:lnTo>
                <a:lnTo>
                  <a:pt x="0" y="13301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18774" y="6969065"/>
            <a:ext cx="4094832" cy="684155"/>
          </a:xfrm>
          <a:custGeom>
            <a:avLst/>
            <a:gdLst/>
            <a:ahLst/>
            <a:cxnLst/>
            <a:rect r="r" b="b" t="t" l="l"/>
            <a:pathLst>
              <a:path h="684155" w="4094832">
                <a:moveTo>
                  <a:pt x="0" y="0"/>
                </a:moveTo>
                <a:lnTo>
                  <a:pt x="4094832" y="0"/>
                </a:lnTo>
                <a:lnTo>
                  <a:pt x="4094832" y="684154"/>
                </a:lnTo>
                <a:lnTo>
                  <a:pt x="0" y="6841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872629" y="6181019"/>
            <a:ext cx="2753788" cy="1761277"/>
          </a:xfrm>
          <a:custGeom>
            <a:avLst/>
            <a:gdLst/>
            <a:ahLst/>
            <a:cxnLst/>
            <a:rect r="r" b="b" t="t" l="l"/>
            <a:pathLst>
              <a:path h="1761277" w="2753788">
                <a:moveTo>
                  <a:pt x="0" y="0"/>
                </a:moveTo>
                <a:lnTo>
                  <a:pt x="2753788" y="0"/>
                </a:lnTo>
                <a:lnTo>
                  <a:pt x="2753788" y="1761277"/>
                </a:lnTo>
                <a:lnTo>
                  <a:pt x="0" y="17612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770221" y="4917242"/>
            <a:ext cx="3453371" cy="1453905"/>
          </a:xfrm>
          <a:custGeom>
            <a:avLst/>
            <a:gdLst/>
            <a:ahLst/>
            <a:cxnLst/>
            <a:rect r="r" b="b" t="t" l="l"/>
            <a:pathLst>
              <a:path h="1453905" w="3453371">
                <a:moveTo>
                  <a:pt x="0" y="0"/>
                </a:moveTo>
                <a:lnTo>
                  <a:pt x="3453371" y="0"/>
                </a:lnTo>
                <a:lnTo>
                  <a:pt x="3453371" y="1453905"/>
                </a:lnTo>
                <a:lnTo>
                  <a:pt x="0" y="14539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639646" y="4917242"/>
            <a:ext cx="2520975" cy="1766055"/>
          </a:xfrm>
          <a:custGeom>
            <a:avLst/>
            <a:gdLst/>
            <a:ahLst/>
            <a:cxnLst/>
            <a:rect r="r" b="b" t="t" l="l"/>
            <a:pathLst>
              <a:path h="1766055" w="2520975">
                <a:moveTo>
                  <a:pt x="0" y="0"/>
                </a:moveTo>
                <a:lnTo>
                  <a:pt x="2520975" y="0"/>
                </a:lnTo>
                <a:lnTo>
                  <a:pt x="2520975" y="1766055"/>
                </a:lnTo>
                <a:lnTo>
                  <a:pt x="0" y="17660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327856">
            <a:off x="5807232" y="6932214"/>
            <a:ext cx="3353389" cy="3354786"/>
          </a:xfrm>
          <a:custGeom>
            <a:avLst/>
            <a:gdLst/>
            <a:ahLst/>
            <a:cxnLst/>
            <a:rect r="r" b="b" t="t" l="l"/>
            <a:pathLst>
              <a:path h="3354786" w="3353389">
                <a:moveTo>
                  <a:pt x="0" y="0"/>
                </a:moveTo>
                <a:lnTo>
                  <a:pt x="3353389" y="0"/>
                </a:lnTo>
                <a:lnTo>
                  <a:pt x="3353389" y="3354786"/>
                </a:lnTo>
                <a:lnTo>
                  <a:pt x="0" y="335478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640222" y="7714568"/>
            <a:ext cx="3130509" cy="1543732"/>
          </a:xfrm>
          <a:custGeom>
            <a:avLst/>
            <a:gdLst/>
            <a:ahLst/>
            <a:cxnLst/>
            <a:rect r="r" b="b" t="t" l="l"/>
            <a:pathLst>
              <a:path h="1543732" w="3130509">
                <a:moveTo>
                  <a:pt x="0" y="0"/>
                </a:moveTo>
                <a:lnTo>
                  <a:pt x="3130509" y="0"/>
                </a:lnTo>
                <a:lnTo>
                  <a:pt x="3130509" y="1543732"/>
                </a:lnTo>
                <a:lnTo>
                  <a:pt x="0" y="154373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496481" y="3027853"/>
            <a:ext cx="13328280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BC316A"/>
                </a:solidFill>
                <a:latin typeface="Garet Ultra-Bold"/>
              </a:rPr>
              <a:t>Gracias por su atención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19647" y="5094459"/>
            <a:ext cx="13328280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BC316A"/>
                </a:solidFill>
                <a:latin typeface="Garet Bold"/>
              </a:rPr>
              <a:t>Aliados: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19647" y="8241307"/>
            <a:ext cx="13328280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BC316A"/>
                </a:solidFill>
                <a:latin typeface="Garet Bold"/>
              </a:rPr>
              <a:t>Auspiciadores: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1017">
            <a:off x="-1021979" y="8856277"/>
            <a:ext cx="7334298" cy="2480326"/>
          </a:xfrm>
          <a:custGeom>
            <a:avLst/>
            <a:gdLst/>
            <a:ahLst/>
            <a:cxnLst/>
            <a:rect r="r" b="b" t="t" l="l"/>
            <a:pathLst>
              <a:path h="2480326" w="7334298">
                <a:moveTo>
                  <a:pt x="0" y="0"/>
                </a:moveTo>
                <a:lnTo>
                  <a:pt x="7334298" y="0"/>
                </a:lnTo>
                <a:lnTo>
                  <a:pt x="7334298" y="2480326"/>
                </a:lnTo>
                <a:lnTo>
                  <a:pt x="0" y="2480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97699">
            <a:off x="13615698" y="513747"/>
            <a:ext cx="6317704" cy="2136533"/>
          </a:xfrm>
          <a:custGeom>
            <a:avLst/>
            <a:gdLst/>
            <a:ahLst/>
            <a:cxnLst/>
            <a:rect r="r" b="b" t="t" l="l"/>
            <a:pathLst>
              <a:path h="2136533" w="6317704">
                <a:moveTo>
                  <a:pt x="0" y="0"/>
                </a:moveTo>
                <a:lnTo>
                  <a:pt x="6317704" y="0"/>
                </a:lnTo>
                <a:lnTo>
                  <a:pt x="6317704" y="2136533"/>
                </a:lnTo>
                <a:lnTo>
                  <a:pt x="0" y="2136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28700" y="2584810"/>
            <a:ext cx="5246370" cy="5246370"/>
            <a:chOff x="0" y="0"/>
            <a:chExt cx="8909050" cy="89090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EFDFE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7"/>
              <a:stretch>
                <a:fillRect l="223" t="-16665" r="223" b="-16665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EB04A3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2479860" y="895350"/>
            <a:ext cx="1332828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EFDFE"/>
                </a:solidFill>
                <a:latin typeface="Garet Ultra-Bold"/>
              </a:rPr>
              <a:t>¿Quién soy?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4817" y="2878444"/>
            <a:ext cx="5523323" cy="367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EFDFE"/>
                </a:solidFill>
                <a:latin typeface="Garet"/>
              </a:rPr>
              <a:t>hola mi nombre es amelia me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1017">
            <a:off x="-1021979" y="8856277"/>
            <a:ext cx="7334298" cy="2480326"/>
          </a:xfrm>
          <a:custGeom>
            <a:avLst/>
            <a:gdLst/>
            <a:ahLst/>
            <a:cxnLst/>
            <a:rect r="r" b="b" t="t" l="l"/>
            <a:pathLst>
              <a:path h="2480326" w="7334298">
                <a:moveTo>
                  <a:pt x="0" y="0"/>
                </a:moveTo>
                <a:lnTo>
                  <a:pt x="7334298" y="0"/>
                </a:lnTo>
                <a:lnTo>
                  <a:pt x="7334298" y="2480326"/>
                </a:lnTo>
                <a:lnTo>
                  <a:pt x="0" y="2480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97699">
            <a:off x="13615698" y="513747"/>
            <a:ext cx="6317704" cy="2136533"/>
          </a:xfrm>
          <a:custGeom>
            <a:avLst/>
            <a:gdLst/>
            <a:ahLst/>
            <a:cxnLst/>
            <a:rect r="r" b="b" t="t" l="l"/>
            <a:pathLst>
              <a:path h="2136533" w="6317704">
                <a:moveTo>
                  <a:pt x="0" y="0"/>
                </a:moveTo>
                <a:lnTo>
                  <a:pt x="6317704" y="0"/>
                </a:lnTo>
                <a:lnTo>
                  <a:pt x="6317704" y="2136533"/>
                </a:lnTo>
                <a:lnTo>
                  <a:pt x="0" y="2136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532533"/>
            <a:ext cx="5426849" cy="5794307"/>
          </a:xfrm>
          <a:custGeom>
            <a:avLst/>
            <a:gdLst/>
            <a:ahLst/>
            <a:cxnLst/>
            <a:rect r="r" b="b" t="t" l="l"/>
            <a:pathLst>
              <a:path h="5794307" w="5426849">
                <a:moveTo>
                  <a:pt x="0" y="0"/>
                </a:moveTo>
                <a:lnTo>
                  <a:pt x="5426849" y="0"/>
                </a:lnTo>
                <a:lnTo>
                  <a:pt x="5426849" y="5794308"/>
                </a:lnTo>
                <a:lnTo>
                  <a:pt x="0" y="5794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535" t="-16404" r="-20504" b="-1488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79860" y="895350"/>
            <a:ext cx="1332828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EFDFE"/>
                </a:solidFill>
                <a:latin typeface="Garet Ultra-Bold"/>
              </a:rPr>
              <a:t>Problema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68276" y="2935594"/>
            <a:ext cx="9966690" cy="6149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EFDFE"/>
                </a:solidFill>
                <a:latin typeface="Open Sans"/>
              </a:rPr>
              <a:t>Sabias que en Bolivia el  </a:t>
            </a:r>
            <a:r>
              <a:rPr lang="en-US" sz="3900">
                <a:solidFill>
                  <a:srgbClr val="FEFDFE"/>
                </a:solidFill>
                <a:latin typeface="Open Sans Bold"/>
              </a:rPr>
              <a:t>4% son personas desemplead@s </a:t>
            </a:r>
            <a:r>
              <a:rPr lang="en-US" sz="3900">
                <a:solidFill>
                  <a:srgbClr val="FEFDFE"/>
                </a:solidFill>
                <a:latin typeface="Open Sans"/>
              </a:rPr>
              <a:t>por falta de inversiones y la economia cada vez anda peor. Gracias a esto hay personas que no tienen el pan para comer, tambien los incendios estan cada dia empeorando</a:t>
            </a:r>
          </a:p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EFDFE"/>
                </a:solidFill>
                <a:latin typeface="Open Sans"/>
              </a:rPr>
              <a:t>las familias de todos lados sufren de falta de alimento si seguimos asi pronto nadie podra tendra alimentos para subsistir.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1017">
            <a:off x="-1021979" y="8856277"/>
            <a:ext cx="7334298" cy="2480326"/>
          </a:xfrm>
          <a:custGeom>
            <a:avLst/>
            <a:gdLst/>
            <a:ahLst/>
            <a:cxnLst/>
            <a:rect r="r" b="b" t="t" l="l"/>
            <a:pathLst>
              <a:path h="2480326" w="7334298">
                <a:moveTo>
                  <a:pt x="0" y="0"/>
                </a:moveTo>
                <a:lnTo>
                  <a:pt x="7334298" y="0"/>
                </a:lnTo>
                <a:lnTo>
                  <a:pt x="7334298" y="2480326"/>
                </a:lnTo>
                <a:lnTo>
                  <a:pt x="0" y="2480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97699">
            <a:off x="13615698" y="513747"/>
            <a:ext cx="6317704" cy="2136533"/>
          </a:xfrm>
          <a:custGeom>
            <a:avLst/>
            <a:gdLst/>
            <a:ahLst/>
            <a:cxnLst/>
            <a:rect r="r" b="b" t="t" l="l"/>
            <a:pathLst>
              <a:path h="2136533" w="6317704">
                <a:moveTo>
                  <a:pt x="0" y="0"/>
                </a:moveTo>
                <a:lnTo>
                  <a:pt x="6317704" y="0"/>
                </a:lnTo>
                <a:lnTo>
                  <a:pt x="6317704" y="2136533"/>
                </a:lnTo>
                <a:lnTo>
                  <a:pt x="0" y="2136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51551" y="3620126"/>
            <a:ext cx="8136449" cy="5192694"/>
          </a:xfrm>
          <a:custGeom>
            <a:avLst/>
            <a:gdLst/>
            <a:ahLst/>
            <a:cxnLst/>
            <a:rect r="r" b="b" t="t" l="l"/>
            <a:pathLst>
              <a:path h="5192694" w="8136449">
                <a:moveTo>
                  <a:pt x="0" y="0"/>
                </a:moveTo>
                <a:lnTo>
                  <a:pt x="8136449" y="0"/>
                </a:lnTo>
                <a:lnTo>
                  <a:pt x="8136449" y="5192695"/>
                </a:lnTo>
                <a:lnTo>
                  <a:pt x="0" y="51926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1733" t="-48326" r="0" b="-303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79860" y="895350"/>
            <a:ext cx="13328280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EFDFE"/>
                </a:solidFill>
                <a:latin typeface="Garet Ultra-Bold"/>
              </a:rPr>
              <a:t>¿A quién le resuelvo el problema?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6146" y="3241675"/>
            <a:ext cx="9885405" cy="6665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EFDFE"/>
                </a:solidFill>
                <a:latin typeface="Garet"/>
              </a:rPr>
              <a:t>Mi página es para empresas, municipios y organizaciones que buscan ayudar a las víctimas de incendios y a los necesitados. Estamos ubicados en Santa Cruz y sus alrededores, e invitamos a artistas a vender sus obras y ayudar a las familias afectadas y a los terroristas.                          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1017">
            <a:off x="-1021979" y="8856277"/>
            <a:ext cx="7334298" cy="2480326"/>
          </a:xfrm>
          <a:custGeom>
            <a:avLst/>
            <a:gdLst/>
            <a:ahLst/>
            <a:cxnLst/>
            <a:rect r="r" b="b" t="t" l="l"/>
            <a:pathLst>
              <a:path h="2480326" w="7334298">
                <a:moveTo>
                  <a:pt x="0" y="0"/>
                </a:moveTo>
                <a:lnTo>
                  <a:pt x="7334298" y="0"/>
                </a:lnTo>
                <a:lnTo>
                  <a:pt x="7334298" y="2480326"/>
                </a:lnTo>
                <a:lnTo>
                  <a:pt x="0" y="2480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97699">
            <a:off x="13615698" y="513747"/>
            <a:ext cx="6317704" cy="2136533"/>
          </a:xfrm>
          <a:custGeom>
            <a:avLst/>
            <a:gdLst/>
            <a:ahLst/>
            <a:cxnLst/>
            <a:rect r="r" b="b" t="t" l="l"/>
            <a:pathLst>
              <a:path h="2136533" w="6317704">
                <a:moveTo>
                  <a:pt x="0" y="0"/>
                </a:moveTo>
                <a:lnTo>
                  <a:pt x="6317704" y="0"/>
                </a:lnTo>
                <a:lnTo>
                  <a:pt x="6317704" y="2136533"/>
                </a:lnTo>
                <a:lnTo>
                  <a:pt x="0" y="2136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79860" y="895350"/>
            <a:ext cx="1332828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EFDFE"/>
                </a:solidFill>
                <a:latin typeface="Garet Ultra-Bold"/>
              </a:rPr>
              <a:t>Solución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58121" y="4479925"/>
            <a:ext cx="8343007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EFDFE"/>
                </a:solidFill>
                <a:latin typeface="Garet Ultra-Bold"/>
              </a:rPr>
              <a:t>Texto del párrafo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1017">
            <a:off x="-1021979" y="8856277"/>
            <a:ext cx="7334298" cy="2480326"/>
          </a:xfrm>
          <a:custGeom>
            <a:avLst/>
            <a:gdLst/>
            <a:ahLst/>
            <a:cxnLst/>
            <a:rect r="r" b="b" t="t" l="l"/>
            <a:pathLst>
              <a:path h="2480326" w="7334298">
                <a:moveTo>
                  <a:pt x="0" y="0"/>
                </a:moveTo>
                <a:lnTo>
                  <a:pt x="7334298" y="0"/>
                </a:lnTo>
                <a:lnTo>
                  <a:pt x="7334298" y="2480326"/>
                </a:lnTo>
                <a:lnTo>
                  <a:pt x="0" y="2480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97699">
            <a:off x="13615698" y="513747"/>
            <a:ext cx="6317704" cy="2136533"/>
          </a:xfrm>
          <a:custGeom>
            <a:avLst/>
            <a:gdLst/>
            <a:ahLst/>
            <a:cxnLst/>
            <a:rect r="r" b="b" t="t" l="l"/>
            <a:pathLst>
              <a:path h="2136533" w="6317704">
                <a:moveTo>
                  <a:pt x="0" y="0"/>
                </a:moveTo>
                <a:lnTo>
                  <a:pt x="6317704" y="0"/>
                </a:lnTo>
                <a:lnTo>
                  <a:pt x="6317704" y="2136533"/>
                </a:lnTo>
                <a:lnTo>
                  <a:pt x="0" y="2136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79860" y="895350"/>
            <a:ext cx="1332828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EFDFE"/>
                </a:solidFill>
                <a:latin typeface="Garet Ultra-Bold"/>
              </a:rPr>
              <a:t>Propuesta de valor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1017">
            <a:off x="-1021979" y="8856277"/>
            <a:ext cx="7334298" cy="2480326"/>
          </a:xfrm>
          <a:custGeom>
            <a:avLst/>
            <a:gdLst/>
            <a:ahLst/>
            <a:cxnLst/>
            <a:rect r="r" b="b" t="t" l="l"/>
            <a:pathLst>
              <a:path h="2480326" w="7334298">
                <a:moveTo>
                  <a:pt x="0" y="0"/>
                </a:moveTo>
                <a:lnTo>
                  <a:pt x="7334298" y="0"/>
                </a:lnTo>
                <a:lnTo>
                  <a:pt x="7334298" y="2480326"/>
                </a:lnTo>
                <a:lnTo>
                  <a:pt x="0" y="2480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97699">
            <a:off x="13615698" y="513747"/>
            <a:ext cx="6317704" cy="2136533"/>
          </a:xfrm>
          <a:custGeom>
            <a:avLst/>
            <a:gdLst/>
            <a:ahLst/>
            <a:cxnLst/>
            <a:rect r="r" b="b" t="t" l="l"/>
            <a:pathLst>
              <a:path h="2136533" w="6317704">
                <a:moveTo>
                  <a:pt x="0" y="0"/>
                </a:moveTo>
                <a:lnTo>
                  <a:pt x="6317704" y="0"/>
                </a:lnTo>
                <a:lnTo>
                  <a:pt x="6317704" y="2136533"/>
                </a:lnTo>
                <a:lnTo>
                  <a:pt x="0" y="2136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79860" y="1077145"/>
            <a:ext cx="1332828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EFDFE"/>
                </a:solidFill>
                <a:latin typeface="Garet Ultra-Bold"/>
              </a:rPr>
              <a:t>Herramientas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1017">
            <a:off x="-1021979" y="8856277"/>
            <a:ext cx="7334298" cy="2480326"/>
          </a:xfrm>
          <a:custGeom>
            <a:avLst/>
            <a:gdLst/>
            <a:ahLst/>
            <a:cxnLst/>
            <a:rect r="r" b="b" t="t" l="l"/>
            <a:pathLst>
              <a:path h="2480326" w="7334298">
                <a:moveTo>
                  <a:pt x="0" y="0"/>
                </a:moveTo>
                <a:lnTo>
                  <a:pt x="7334298" y="0"/>
                </a:lnTo>
                <a:lnTo>
                  <a:pt x="7334298" y="2480326"/>
                </a:lnTo>
                <a:lnTo>
                  <a:pt x="0" y="2480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97699">
            <a:off x="13615698" y="513747"/>
            <a:ext cx="6317704" cy="2136533"/>
          </a:xfrm>
          <a:custGeom>
            <a:avLst/>
            <a:gdLst/>
            <a:ahLst/>
            <a:cxnLst/>
            <a:rect r="r" b="b" t="t" l="l"/>
            <a:pathLst>
              <a:path h="2136533" w="6317704">
                <a:moveTo>
                  <a:pt x="0" y="0"/>
                </a:moveTo>
                <a:lnTo>
                  <a:pt x="6317704" y="0"/>
                </a:lnTo>
                <a:lnTo>
                  <a:pt x="6317704" y="2136533"/>
                </a:lnTo>
                <a:lnTo>
                  <a:pt x="0" y="2136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79860" y="895350"/>
            <a:ext cx="1332828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EFDFE"/>
                </a:solidFill>
                <a:latin typeface="Garet Ultra-Bold"/>
              </a:rPr>
              <a:t>Prototipo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1017">
            <a:off x="-1021979" y="8856277"/>
            <a:ext cx="7334298" cy="2480326"/>
          </a:xfrm>
          <a:custGeom>
            <a:avLst/>
            <a:gdLst/>
            <a:ahLst/>
            <a:cxnLst/>
            <a:rect r="r" b="b" t="t" l="l"/>
            <a:pathLst>
              <a:path h="2480326" w="7334298">
                <a:moveTo>
                  <a:pt x="0" y="0"/>
                </a:moveTo>
                <a:lnTo>
                  <a:pt x="7334298" y="0"/>
                </a:lnTo>
                <a:lnTo>
                  <a:pt x="7334298" y="2480326"/>
                </a:lnTo>
                <a:lnTo>
                  <a:pt x="0" y="2480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97699">
            <a:off x="13615698" y="513747"/>
            <a:ext cx="6317704" cy="2136533"/>
          </a:xfrm>
          <a:custGeom>
            <a:avLst/>
            <a:gdLst/>
            <a:ahLst/>
            <a:cxnLst/>
            <a:rect r="r" b="b" t="t" l="l"/>
            <a:pathLst>
              <a:path h="2136533" w="6317704">
                <a:moveTo>
                  <a:pt x="0" y="0"/>
                </a:moveTo>
                <a:lnTo>
                  <a:pt x="6317704" y="0"/>
                </a:lnTo>
                <a:lnTo>
                  <a:pt x="6317704" y="2136533"/>
                </a:lnTo>
                <a:lnTo>
                  <a:pt x="0" y="2136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73659" y="551682"/>
            <a:ext cx="1332828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EFDFE"/>
                </a:solidFill>
                <a:latin typeface="Garet Ultra-Bold"/>
              </a:rPr>
              <a:t>Costos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DAFxK4xaW38</dc:identifier>
  <dcterms:modified xsi:type="dcterms:W3CDTF">2011-08-01T06:04:30Z</dcterms:modified>
  <cp:revision>1</cp:revision>
  <dc:title>Pitch Chicas Programadoras (opción 1)</dc:title>
</cp:coreProperties>
</file>